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en Clanton" userId="ca7c0009b94bca19" providerId="LiveId" clId="{3F418BF6-D8A1-41FE-A442-82B96FC6E3F3}"/>
    <pc:docChg chg="undo custSel addSld modSld modMainMaster">
      <pc:chgData name="Kristen Clanton" userId="ca7c0009b94bca19" providerId="LiveId" clId="{3F418BF6-D8A1-41FE-A442-82B96FC6E3F3}" dt="2018-06-04T14:59:17.831" v="1665"/>
      <pc:docMkLst>
        <pc:docMk/>
      </pc:docMkLst>
      <pc:sldChg chg="modSp modTransition modAnim">
        <pc:chgData name="Kristen Clanton" userId="ca7c0009b94bca19" providerId="LiveId" clId="{3F418BF6-D8A1-41FE-A442-82B96FC6E3F3}" dt="2018-06-04T14:59:17.831" v="1665"/>
        <pc:sldMkLst>
          <pc:docMk/>
          <pc:sldMk cId="2240254753" sldId="256"/>
        </pc:sldMkLst>
        <pc:spChg chg="mod">
          <ac:chgData name="Kristen Clanton" userId="ca7c0009b94bca19" providerId="LiveId" clId="{3F418BF6-D8A1-41FE-A442-82B96FC6E3F3}" dt="2018-06-04T13:56:02.762" v="344" actId="207"/>
          <ac:spMkLst>
            <pc:docMk/>
            <pc:sldMk cId="2240254753" sldId="256"/>
            <ac:spMk id="2" creationId="{57762A1A-E161-4897-B1EC-4FE1B5850364}"/>
          </ac:spMkLst>
        </pc:spChg>
        <pc:spChg chg="mod">
          <ac:chgData name="Kristen Clanton" userId="ca7c0009b94bca19" providerId="LiveId" clId="{3F418BF6-D8A1-41FE-A442-82B96FC6E3F3}" dt="2018-06-04T13:55:53.785" v="343" actId="207"/>
          <ac:spMkLst>
            <pc:docMk/>
            <pc:sldMk cId="2240254753" sldId="256"/>
            <ac:spMk id="3" creationId="{352CD82E-F918-48EB-8827-B9B87D8F3F77}"/>
          </ac:spMkLst>
        </pc:spChg>
        <pc:picChg chg="mod">
          <ac:chgData name="Kristen Clanton" userId="ca7c0009b94bca19" providerId="LiveId" clId="{3F418BF6-D8A1-41FE-A442-82B96FC6E3F3}" dt="2018-06-04T14:59:17.831" v="1665"/>
          <ac:picMkLst>
            <pc:docMk/>
            <pc:sldMk cId="2240254753" sldId="256"/>
            <ac:picMk id="4" creationId="{7A497F39-BC54-43E8-9DF6-4AB2999DDCA3}"/>
          </ac:picMkLst>
        </pc:picChg>
      </pc:sldChg>
      <pc:sldChg chg="modSp add modTransition modAnim">
        <pc:chgData name="Kristen Clanton" userId="ca7c0009b94bca19" providerId="LiveId" clId="{3F418BF6-D8A1-41FE-A442-82B96FC6E3F3}" dt="2018-06-04T14:59:12.725" v="1663"/>
        <pc:sldMkLst>
          <pc:docMk/>
          <pc:sldMk cId="872998463" sldId="257"/>
        </pc:sldMkLst>
        <pc:spChg chg="mod">
          <ac:chgData name="Kristen Clanton" userId="ca7c0009b94bca19" providerId="LiveId" clId="{3F418BF6-D8A1-41FE-A442-82B96FC6E3F3}" dt="2018-06-04T13:55:37.617" v="342" actId="207"/>
          <ac:spMkLst>
            <pc:docMk/>
            <pc:sldMk cId="872998463" sldId="257"/>
            <ac:spMk id="2" creationId="{1C36CB08-5A78-4A77-A240-625F2FE94262}"/>
          </ac:spMkLst>
        </pc:spChg>
        <pc:picChg chg="mod">
          <ac:chgData name="Kristen Clanton" userId="ca7c0009b94bca19" providerId="LiveId" clId="{3F418BF6-D8A1-41FE-A442-82B96FC6E3F3}" dt="2018-06-04T14:59:12.725" v="1663"/>
          <ac:picMkLst>
            <pc:docMk/>
            <pc:sldMk cId="872998463" sldId="257"/>
            <ac:picMk id="4" creationId="{ED84C7A7-6D23-4E0D-AEF1-93C099EC68B2}"/>
          </ac:picMkLst>
        </pc:picChg>
      </pc:sldChg>
      <pc:sldChg chg="addSp delSp modSp add modTransition addAnim delAnim modAnim">
        <pc:chgData name="Kristen Clanton" userId="ca7c0009b94bca19" providerId="LiveId" clId="{3F418BF6-D8A1-41FE-A442-82B96FC6E3F3}" dt="2018-06-04T14:59:11.826" v="1662"/>
        <pc:sldMkLst>
          <pc:docMk/>
          <pc:sldMk cId="3734631326" sldId="258"/>
        </pc:sldMkLst>
        <pc:spChg chg="mod">
          <ac:chgData name="Kristen Clanton" userId="ca7c0009b94bca19" providerId="LiveId" clId="{3F418BF6-D8A1-41FE-A442-82B96FC6E3F3}" dt="2018-06-04T14:02:08.099" v="871" actId="14100"/>
          <ac:spMkLst>
            <pc:docMk/>
            <pc:sldMk cId="3734631326" sldId="258"/>
            <ac:spMk id="2" creationId="{631AC7DA-0369-4442-9BC8-DDAED946B779}"/>
          </ac:spMkLst>
        </pc:spChg>
        <pc:picChg chg="add del mod">
          <ac:chgData name="Kristen Clanton" userId="ca7c0009b94bca19" providerId="LiveId" clId="{3F418BF6-D8A1-41FE-A442-82B96FC6E3F3}" dt="2018-06-04T14:59:11.826" v="1662"/>
          <ac:picMkLst>
            <pc:docMk/>
            <pc:sldMk cId="3734631326" sldId="258"/>
            <ac:picMk id="3" creationId="{060A4FE5-14CA-4F6E-84D6-2D5BD8086BB1}"/>
          </ac:picMkLst>
        </pc:picChg>
      </pc:sldChg>
      <pc:sldChg chg="addSp delSp modSp add">
        <pc:chgData name="Kristen Clanton" userId="ca7c0009b94bca19" providerId="LiveId" clId="{3F418BF6-D8A1-41FE-A442-82B96FC6E3F3}" dt="2018-06-04T14:17:20.879" v="1657" actId="20577"/>
        <pc:sldMkLst>
          <pc:docMk/>
          <pc:sldMk cId="320375269" sldId="259"/>
        </pc:sldMkLst>
        <pc:spChg chg="mod">
          <ac:chgData name="Kristen Clanton" userId="ca7c0009b94bca19" providerId="LiveId" clId="{3F418BF6-D8A1-41FE-A442-82B96FC6E3F3}" dt="2018-06-04T14:10:11.846" v="1180" actId="20577"/>
          <ac:spMkLst>
            <pc:docMk/>
            <pc:sldMk cId="320375269" sldId="259"/>
            <ac:spMk id="2" creationId="{F7A1E893-3E5C-43A3-807E-EE96C506808A}"/>
          </ac:spMkLst>
        </pc:spChg>
        <pc:spChg chg="mod">
          <ac:chgData name="Kristen Clanton" userId="ca7c0009b94bca19" providerId="LiveId" clId="{3F418BF6-D8A1-41FE-A442-82B96FC6E3F3}" dt="2018-06-04T14:17:20.879" v="1657" actId="20577"/>
          <ac:spMkLst>
            <pc:docMk/>
            <pc:sldMk cId="320375269" sldId="259"/>
            <ac:spMk id="3" creationId="{A440D433-B781-4F94-9576-8CEB18016C50}"/>
          </ac:spMkLst>
        </pc:spChg>
        <pc:spChg chg="add del mod">
          <ac:chgData name="Kristen Clanton" userId="ca7c0009b94bca19" providerId="LiveId" clId="{3F418BF6-D8A1-41FE-A442-82B96FC6E3F3}" dt="2018-06-04T14:10:11.846" v="1180" actId="20577"/>
          <ac:spMkLst>
            <pc:docMk/>
            <pc:sldMk cId="320375269" sldId="259"/>
            <ac:spMk id="4" creationId="{3309E25D-24FA-4C65-B6D5-5A72C052EA37}"/>
          </ac:spMkLst>
        </pc:spChg>
        <pc:spChg chg="add del mod">
          <ac:chgData name="Kristen Clanton" userId="ca7c0009b94bca19" providerId="LiveId" clId="{3F418BF6-D8A1-41FE-A442-82B96FC6E3F3}" dt="2018-06-04T14:10:11.846" v="1180" actId="20577"/>
          <ac:spMkLst>
            <pc:docMk/>
            <pc:sldMk cId="320375269" sldId="259"/>
            <ac:spMk id="5" creationId="{8719774D-30BE-4932-BE5A-344EB82E3A15}"/>
          </ac:spMkLst>
        </pc:spChg>
      </pc:sldChg>
      <pc:sldChg chg="modSp add">
        <pc:chgData name="Kristen Clanton" userId="ca7c0009b94bca19" providerId="LiveId" clId="{3F418BF6-D8A1-41FE-A442-82B96FC6E3F3}" dt="2018-06-04T14:14:24.836" v="1488" actId="14100"/>
        <pc:sldMkLst>
          <pc:docMk/>
          <pc:sldMk cId="3903046900" sldId="260"/>
        </pc:sldMkLst>
        <pc:spChg chg="mod">
          <ac:chgData name="Kristen Clanton" userId="ca7c0009b94bca19" providerId="LiveId" clId="{3F418BF6-D8A1-41FE-A442-82B96FC6E3F3}" dt="2018-06-04T14:12:17.659" v="1276" actId="14100"/>
          <ac:spMkLst>
            <pc:docMk/>
            <pc:sldMk cId="3903046900" sldId="260"/>
            <ac:spMk id="2" creationId="{7B74D957-EA76-4199-9FE6-FF306A2760F7}"/>
          </ac:spMkLst>
        </pc:spChg>
        <pc:spChg chg="mod">
          <ac:chgData name="Kristen Clanton" userId="ca7c0009b94bca19" providerId="LiveId" clId="{3F418BF6-D8A1-41FE-A442-82B96FC6E3F3}" dt="2018-06-04T14:14:24.836" v="1488" actId="14100"/>
          <ac:spMkLst>
            <pc:docMk/>
            <pc:sldMk cId="3903046900" sldId="260"/>
            <ac:spMk id="3" creationId="{92A301D9-7B51-4C9E-BE36-64874C4F2C9E}"/>
          </ac:spMkLst>
        </pc:spChg>
      </pc:sldChg>
      <pc:sldChg chg="modSp add">
        <pc:chgData name="Kristen Clanton" userId="ca7c0009b94bca19" providerId="LiveId" clId="{3F418BF6-D8A1-41FE-A442-82B96FC6E3F3}" dt="2018-06-04T14:16:22.347" v="1633" actId="14100"/>
        <pc:sldMkLst>
          <pc:docMk/>
          <pc:sldMk cId="4124121950" sldId="261"/>
        </pc:sldMkLst>
        <pc:spChg chg="mod">
          <ac:chgData name="Kristen Clanton" userId="ca7c0009b94bca19" providerId="LiveId" clId="{3F418BF6-D8A1-41FE-A442-82B96FC6E3F3}" dt="2018-06-04T14:16:22.347" v="1633" actId="14100"/>
          <ac:spMkLst>
            <pc:docMk/>
            <pc:sldMk cId="4124121950" sldId="261"/>
            <ac:spMk id="2" creationId="{E582C124-CDCD-41B9-9800-8088754B75E9}"/>
          </ac:spMkLst>
        </pc:spChg>
        <pc:spChg chg="mod">
          <ac:chgData name="Kristen Clanton" userId="ca7c0009b94bca19" providerId="LiveId" clId="{3F418BF6-D8A1-41FE-A442-82B96FC6E3F3}" dt="2018-06-04T14:16:17.436" v="1632" actId="14100"/>
          <ac:spMkLst>
            <pc:docMk/>
            <pc:sldMk cId="4124121950" sldId="261"/>
            <ac:spMk id="3" creationId="{EA425411-BD06-4DC5-A32E-D7D68F8C78F0}"/>
          </ac:spMkLst>
        </pc:spChg>
      </pc:sldChg>
      <pc:sldMasterChg chg="modTransition modSldLayout">
        <pc:chgData name="Kristen Clanton" userId="ca7c0009b94bca19" providerId="LiveId" clId="{3F418BF6-D8A1-41FE-A442-82B96FC6E3F3}" dt="2018-06-04T14:05:18.068" v="885" actId="20577"/>
        <pc:sldMasterMkLst>
          <pc:docMk/>
          <pc:sldMasterMk cId="0" sldId="2147483768"/>
        </pc:sldMasterMkLst>
        <pc:sldLayoutChg chg="modTransition">
          <pc:chgData name="Kristen Clanton" userId="ca7c0009b94bca19" providerId="LiveId" clId="{3F418BF6-D8A1-41FE-A442-82B96FC6E3F3}" dt="2018-06-04T14:05:18.068" v="885" actId="20577"/>
          <pc:sldLayoutMkLst>
            <pc:docMk/>
            <pc:sldMasterMk cId="0" sldId="2147483768"/>
            <pc:sldLayoutMk cId="0" sldId="2147483769"/>
          </pc:sldLayoutMkLst>
        </pc:sldLayoutChg>
        <pc:sldLayoutChg chg="modTransition">
          <pc:chgData name="Kristen Clanton" userId="ca7c0009b94bca19" providerId="LiveId" clId="{3F418BF6-D8A1-41FE-A442-82B96FC6E3F3}" dt="2018-06-04T14:05:18.068" v="885" actId="20577"/>
          <pc:sldLayoutMkLst>
            <pc:docMk/>
            <pc:sldMasterMk cId="0" sldId="2147483768"/>
            <pc:sldLayoutMk cId="0" sldId="2147483770"/>
          </pc:sldLayoutMkLst>
        </pc:sldLayoutChg>
        <pc:sldLayoutChg chg="modTransition">
          <pc:chgData name="Kristen Clanton" userId="ca7c0009b94bca19" providerId="LiveId" clId="{3F418BF6-D8A1-41FE-A442-82B96FC6E3F3}" dt="2018-06-04T14:05:18.068" v="885" actId="20577"/>
          <pc:sldLayoutMkLst>
            <pc:docMk/>
            <pc:sldMasterMk cId="0" sldId="2147483768"/>
            <pc:sldLayoutMk cId="0" sldId="2147483771"/>
          </pc:sldLayoutMkLst>
        </pc:sldLayoutChg>
        <pc:sldLayoutChg chg="modTransition">
          <pc:chgData name="Kristen Clanton" userId="ca7c0009b94bca19" providerId="LiveId" clId="{3F418BF6-D8A1-41FE-A442-82B96FC6E3F3}" dt="2018-06-04T14:05:18.068" v="885" actId="20577"/>
          <pc:sldLayoutMkLst>
            <pc:docMk/>
            <pc:sldMasterMk cId="0" sldId="2147483768"/>
            <pc:sldLayoutMk cId="0" sldId="2147483772"/>
          </pc:sldLayoutMkLst>
        </pc:sldLayoutChg>
        <pc:sldLayoutChg chg="modTransition">
          <pc:chgData name="Kristen Clanton" userId="ca7c0009b94bca19" providerId="LiveId" clId="{3F418BF6-D8A1-41FE-A442-82B96FC6E3F3}" dt="2018-06-04T14:05:18.068" v="885" actId="20577"/>
          <pc:sldLayoutMkLst>
            <pc:docMk/>
            <pc:sldMasterMk cId="0" sldId="2147483768"/>
            <pc:sldLayoutMk cId="0" sldId="2147483773"/>
          </pc:sldLayoutMkLst>
        </pc:sldLayoutChg>
        <pc:sldLayoutChg chg="modTransition">
          <pc:chgData name="Kristen Clanton" userId="ca7c0009b94bca19" providerId="LiveId" clId="{3F418BF6-D8A1-41FE-A442-82B96FC6E3F3}" dt="2018-06-04T14:05:18.068" v="885" actId="20577"/>
          <pc:sldLayoutMkLst>
            <pc:docMk/>
            <pc:sldMasterMk cId="0" sldId="2147483768"/>
            <pc:sldLayoutMk cId="0" sldId="2147483774"/>
          </pc:sldLayoutMkLst>
        </pc:sldLayoutChg>
        <pc:sldLayoutChg chg="modTransition">
          <pc:chgData name="Kristen Clanton" userId="ca7c0009b94bca19" providerId="LiveId" clId="{3F418BF6-D8A1-41FE-A442-82B96FC6E3F3}" dt="2018-06-04T14:05:18.068" v="885" actId="20577"/>
          <pc:sldLayoutMkLst>
            <pc:docMk/>
            <pc:sldMasterMk cId="0" sldId="2147483768"/>
            <pc:sldLayoutMk cId="0" sldId="2147483775"/>
          </pc:sldLayoutMkLst>
        </pc:sldLayoutChg>
        <pc:sldLayoutChg chg="modTransition">
          <pc:chgData name="Kristen Clanton" userId="ca7c0009b94bca19" providerId="LiveId" clId="{3F418BF6-D8A1-41FE-A442-82B96FC6E3F3}" dt="2018-06-04T14:05:18.068" v="885" actId="20577"/>
          <pc:sldLayoutMkLst>
            <pc:docMk/>
            <pc:sldMasterMk cId="0" sldId="2147483768"/>
            <pc:sldLayoutMk cId="0" sldId="2147483776"/>
          </pc:sldLayoutMkLst>
        </pc:sldLayoutChg>
        <pc:sldLayoutChg chg="modTransition">
          <pc:chgData name="Kristen Clanton" userId="ca7c0009b94bca19" providerId="LiveId" clId="{3F418BF6-D8A1-41FE-A442-82B96FC6E3F3}" dt="2018-06-04T14:05:18.068" v="885" actId="20577"/>
          <pc:sldLayoutMkLst>
            <pc:docMk/>
            <pc:sldMasterMk cId="0" sldId="2147483768"/>
            <pc:sldLayoutMk cId="0" sldId="2147483777"/>
          </pc:sldLayoutMkLst>
        </pc:sldLayoutChg>
        <pc:sldLayoutChg chg="modTransition">
          <pc:chgData name="Kristen Clanton" userId="ca7c0009b94bca19" providerId="LiveId" clId="{3F418BF6-D8A1-41FE-A442-82B96FC6E3F3}" dt="2018-06-04T14:05:18.068" v="885" actId="20577"/>
          <pc:sldLayoutMkLst>
            <pc:docMk/>
            <pc:sldMasterMk cId="0" sldId="2147483768"/>
            <pc:sldLayoutMk cId="0" sldId="2147483778"/>
          </pc:sldLayoutMkLst>
        </pc:sldLayoutChg>
        <pc:sldLayoutChg chg="modTransition">
          <pc:chgData name="Kristen Clanton" userId="ca7c0009b94bca19" providerId="LiveId" clId="{3F418BF6-D8A1-41FE-A442-82B96FC6E3F3}" dt="2018-06-04T14:05:18.068" v="885" actId="20577"/>
          <pc:sldLayoutMkLst>
            <pc:docMk/>
            <pc:sldMasterMk cId="0" sldId="2147483768"/>
            <pc:sldLayoutMk cId="0" sldId="2147483779"/>
          </pc:sldLayoutMkLst>
        </pc:sldLayoutChg>
      </pc:sldMaster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3">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6/4/2018</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transition spd="slow">
    <p:push dir="u"/>
    <p:sndAc>
      <p:stSnd>
        <p:snd r:embed="rId1" name="arrow.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6/4/2018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transition spd="slow">
    <p:push dir="u"/>
    <p:sndAc>
      <p:stSnd>
        <p:snd r:embed="rId1" name="arrow.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6/4/2018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transition spd="slow">
    <p:push dir="u"/>
    <p:sndAc>
      <p:stSnd>
        <p:snd r:embed="rId1" name="arrow.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6/4/2018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transition spd="slow">
    <p:push dir="u"/>
    <p:sndAc>
      <p:stSnd>
        <p:snd r:embed="rId1" name="arrow.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3">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6/4/2018</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transition spd="slow">
    <p:push dir="u"/>
    <p:sndAc>
      <p:stSnd>
        <p:snd r:embed="rId1" name="arrow.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6/4/2018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transition spd="slow">
    <p:push dir="u"/>
    <p:sndAc>
      <p:stSnd>
        <p:snd r:embed="rId1" name="arrow.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6/4/2018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transition spd="slow">
    <p:push dir="u"/>
    <p:sndAc>
      <p:stSnd>
        <p:snd r:embed="rId1" name="arrow.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6/4/2018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transition spd="slow">
    <p:push dir="u"/>
    <p:sndAc>
      <p:stSnd>
        <p:snd r:embed="rId1" name="arrow.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6/4/2018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transition spd="slow">
    <p:push dir="u"/>
    <p:sndAc>
      <p:stSnd>
        <p:snd r:embed="rId1" name="arrow.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1CF131DD-A141-4471-BCF9-C6073EDD7E20}" type="datetimeFigureOut">
              <a:rPr lang="en-US" dirty="0"/>
              <a:t>6/4/2018</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transition spd="slow">
    <p:push dir="u"/>
    <p:sndAc>
      <p:stSnd>
        <p:snd r:embed="rId1" name="arrow.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6/4/2018</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transition spd="slow">
    <p:push dir="u"/>
    <p:sndAc>
      <p:stSnd>
        <p:snd r:embed="rId1" name="arrow.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6/4/2018</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spd="slow">
    <p:push dir="u"/>
    <p:sndAc>
      <p:stSnd>
        <p:snd r:embed="rId13" name="arrow.wav"/>
      </p:stSnd>
    </p:sndAc>
  </p:transition>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62A1A-E161-4897-B1EC-4FE1B5850364}"/>
              </a:ext>
            </a:extLst>
          </p:cNvPr>
          <p:cNvSpPr>
            <a:spLocks noGrp="1"/>
          </p:cNvSpPr>
          <p:nvPr>
            <p:ph type="ctrTitle"/>
          </p:nvPr>
        </p:nvSpPr>
        <p:spPr/>
        <p:txBody>
          <a:bodyPr/>
          <a:lstStyle/>
          <a:p>
            <a:r>
              <a:rPr lang="en-US" dirty="0">
                <a:solidFill>
                  <a:schemeClr val="accent2">
                    <a:lumMod val="75000"/>
                  </a:schemeClr>
                </a:solidFill>
              </a:rPr>
              <a:t>On Writing Well</a:t>
            </a:r>
          </a:p>
        </p:txBody>
      </p:sp>
      <p:sp>
        <p:nvSpPr>
          <p:cNvPr id="3" name="Subtitle 2">
            <a:extLst>
              <a:ext uri="{FF2B5EF4-FFF2-40B4-BE49-F238E27FC236}">
                <a16:creationId xmlns:a16="http://schemas.microsoft.com/office/drawing/2014/main" id="{352CD82E-F918-48EB-8827-B9B87D8F3F77}"/>
              </a:ext>
            </a:extLst>
          </p:cNvPr>
          <p:cNvSpPr>
            <a:spLocks noGrp="1"/>
          </p:cNvSpPr>
          <p:nvPr>
            <p:ph type="subTitle" idx="1"/>
          </p:nvPr>
        </p:nvSpPr>
        <p:spPr>
          <a:xfrm>
            <a:off x="1562100" y="4002158"/>
            <a:ext cx="9070848" cy="1137106"/>
          </a:xfrm>
        </p:spPr>
        <p:txBody>
          <a:bodyPr>
            <a:normAutofit/>
          </a:bodyPr>
          <a:lstStyle/>
          <a:p>
            <a:r>
              <a:rPr lang="en-US" dirty="0">
                <a:solidFill>
                  <a:schemeClr val="accent2">
                    <a:lumMod val="75000"/>
                  </a:schemeClr>
                </a:solidFill>
              </a:rPr>
              <a:t>Kristen Clanton</a:t>
            </a:r>
          </a:p>
          <a:p>
            <a:r>
              <a:rPr lang="en-US" dirty="0">
                <a:solidFill>
                  <a:schemeClr val="accent2">
                    <a:lumMod val="75000"/>
                  </a:schemeClr>
                </a:solidFill>
              </a:rPr>
              <a:t>University of Nebraska Omaha</a:t>
            </a:r>
          </a:p>
        </p:txBody>
      </p:sp>
      <p:pic>
        <p:nvPicPr>
          <p:cNvPr id="4" name="Recorded Sound">
            <a:hlinkClick r:id="" action="ppaction://media"/>
            <a:extLst>
              <a:ext uri="{FF2B5EF4-FFF2-40B4-BE49-F238E27FC236}">
                <a16:creationId xmlns:a16="http://schemas.microsoft.com/office/drawing/2014/main" id="{7A497F39-BC54-43E8-9DF6-4AB2999DDC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240254753"/>
      </p:ext>
    </p:extLst>
  </p:cSld>
  <p:clrMapOvr>
    <a:masterClrMapping/>
  </p:clrMapOvr>
  <p:transition spd="slow">
    <p:push dir="u"/>
    <p:sndAc>
      <p:stSnd>
        <p:snd r:embed="rId4" name="arrow.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6CB08-5A78-4A77-A240-625F2FE94262}"/>
              </a:ext>
            </a:extLst>
          </p:cNvPr>
          <p:cNvSpPr>
            <a:spLocks noGrp="1"/>
          </p:cNvSpPr>
          <p:nvPr>
            <p:ph type="title"/>
          </p:nvPr>
        </p:nvSpPr>
        <p:spPr>
          <a:xfrm>
            <a:off x="1563623" y="2175937"/>
            <a:ext cx="9070848" cy="2820133"/>
          </a:xfrm>
        </p:spPr>
        <p:txBody>
          <a:bodyPr/>
          <a:lstStyle/>
          <a:p>
            <a:pPr algn="l"/>
            <a:r>
              <a:rPr lang="en-US" sz="2800" dirty="0"/>
              <a:t>              </a:t>
            </a:r>
            <a:r>
              <a:rPr lang="en-US" sz="2800" dirty="0">
                <a:solidFill>
                  <a:schemeClr val="accent2">
                    <a:lumMod val="75000"/>
                  </a:schemeClr>
                </a:solidFill>
              </a:rPr>
              <a:t>Knowledge is constructed through:</a:t>
            </a:r>
            <a:br>
              <a:rPr lang="en-US" sz="2800" dirty="0">
                <a:solidFill>
                  <a:schemeClr val="accent2">
                    <a:lumMod val="75000"/>
                  </a:schemeClr>
                </a:solidFill>
              </a:rPr>
            </a:br>
            <a:br>
              <a:rPr lang="en-US" sz="2800" dirty="0">
                <a:solidFill>
                  <a:schemeClr val="accent2">
                    <a:lumMod val="75000"/>
                  </a:schemeClr>
                </a:solidFill>
              </a:rPr>
            </a:br>
            <a:r>
              <a:rPr lang="en-US" sz="2800" dirty="0">
                <a:solidFill>
                  <a:schemeClr val="accent2">
                    <a:lumMod val="75000"/>
                  </a:schemeClr>
                </a:solidFill>
              </a:rPr>
              <a:t>                                     </a:t>
            </a:r>
            <a:r>
              <a:rPr lang="en-US" sz="2800" dirty="0" err="1">
                <a:solidFill>
                  <a:schemeClr val="accent2">
                    <a:lumMod val="75000"/>
                  </a:schemeClr>
                </a:solidFill>
              </a:rPr>
              <a:t>i</a:t>
            </a:r>
            <a:r>
              <a:rPr lang="en-US" sz="2800" dirty="0">
                <a:solidFill>
                  <a:schemeClr val="accent2">
                    <a:lumMod val="75000"/>
                  </a:schemeClr>
                </a:solidFill>
              </a:rPr>
              <a:t>. Questioning</a:t>
            </a:r>
            <a:br>
              <a:rPr lang="en-US" sz="2800" dirty="0">
                <a:solidFill>
                  <a:schemeClr val="accent2">
                    <a:lumMod val="75000"/>
                  </a:schemeClr>
                </a:solidFill>
              </a:rPr>
            </a:br>
            <a:r>
              <a:rPr lang="en-US" sz="2800" dirty="0">
                <a:solidFill>
                  <a:schemeClr val="accent2">
                    <a:lumMod val="75000"/>
                  </a:schemeClr>
                </a:solidFill>
              </a:rPr>
              <a:t>                                     ii. Research</a:t>
            </a:r>
            <a:br>
              <a:rPr lang="en-US" sz="2800" dirty="0">
                <a:solidFill>
                  <a:schemeClr val="accent2">
                    <a:lumMod val="75000"/>
                  </a:schemeClr>
                </a:solidFill>
              </a:rPr>
            </a:br>
            <a:r>
              <a:rPr lang="en-US" sz="2800" dirty="0">
                <a:solidFill>
                  <a:schemeClr val="accent2">
                    <a:lumMod val="75000"/>
                  </a:schemeClr>
                </a:solidFill>
              </a:rPr>
              <a:t>                                     iii. communication</a:t>
            </a:r>
            <a:br>
              <a:rPr lang="en-US" sz="2800" dirty="0"/>
            </a:br>
            <a:endParaRPr lang="en-US" sz="2800" dirty="0"/>
          </a:p>
        </p:txBody>
      </p:sp>
      <p:sp>
        <p:nvSpPr>
          <p:cNvPr id="3" name="Text Placeholder 2">
            <a:extLst>
              <a:ext uri="{FF2B5EF4-FFF2-40B4-BE49-F238E27FC236}">
                <a16:creationId xmlns:a16="http://schemas.microsoft.com/office/drawing/2014/main" id="{B803819A-0E31-4557-8E14-ABE60DA55A9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72998463"/>
      </p:ext>
    </p:extLst>
  </p:cSld>
  <p:clrMapOvr>
    <a:masterClrMapping/>
  </p:clrMapOvr>
  <p:transition spd="slow">
    <p:push dir="u"/>
    <p:sndAc>
      <p:stSnd>
        <p:snd r:embed="rId2" name="arrow.wav"/>
      </p:stSnd>
    </p:sndAc>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AC7DA-0369-4442-9BC8-DDAED946B779}"/>
              </a:ext>
            </a:extLst>
          </p:cNvPr>
          <p:cNvSpPr>
            <a:spLocks noGrp="1"/>
          </p:cNvSpPr>
          <p:nvPr>
            <p:ph type="title"/>
          </p:nvPr>
        </p:nvSpPr>
        <p:spPr>
          <a:xfrm>
            <a:off x="1066800" y="437322"/>
            <a:ext cx="10058400" cy="6626087"/>
          </a:xfrm>
        </p:spPr>
        <p:txBody>
          <a:bodyPr>
            <a:normAutofit fontScale="90000"/>
          </a:bodyPr>
          <a:lstStyle/>
          <a:p>
            <a:r>
              <a:rPr lang="en-US" sz="3100" dirty="0">
                <a:solidFill>
                  <a:schemeClr val="accent2">
                    <a:lumMod val="75000"/>
                  </a:schemeClr>
                </a:solidFill>
              </a:rPr>
              <a:t>Questions you should know the answer to before you write:</a:t>
            </a:r>
            <a:br>
              <a:rPr lang="en-US" sz="3100" dirty="0">
                <a:solidFill>
                  <a:schemeClr val="accent2">
                    <a:lumMod val="75000"/>
                  </a:schemeClr>
                </a:solidFill>
              </a:rPr>
            </a:br>
            <a:br>
              <a:rPr lang="en-US" sz="3100" dirty="0">
                <a:solidFill>
                  <a:schemeClr val="accent2">
                    <a:lumMod val="75000"/>
                  </a:schemeClr>
                </a:solidFill>
              </a:rPr>
            </a:br>
            <a:r>
              <a:rPr lang="en-US" sz="3100" dirty="0">
                <a:solidFill>
                  <a:schemeClr val="accent2">
                    <a:lumMod val="75000"/>
                  </a:schemeClr>
                </a:solidFill>
              </a:rPr>
              <a:t>SUBJECT</a:t>
            </a:r>
            <a:br>
              <a:rPr lang="en-US" sz="3100" dirty="0">
                <a:solidFill>
                  <a:schemeClr val="accent2">
                    <a:lumMod val="75000"/>
                  </a:schemeClr>
                </a:solidFill>
              </a:rPr>
            </a:br>
            <a:r>
              <a:rPr lang="en-US" sz="3100" dirty="0">
                <a:solidFill>
                  <a:schemeClr val="accent2">
                    <a:lumMod val="75000"/>
                  </a:schemeClr>
                </a:solidFill>
              </a:rPr>
              <a:t>1. What are you saying exactly?</a:t>
            </a:r>
            <a:br>
              <a:rPr lang="en-US" sz="3100" dirty="0">
                <a:solidFill>
                  <a:schemeClr val="accent2">
                    <a:lumMod val="75000"/>
                  </a:schemeClr>
                </a:solidFill>
              </a:rPr>
            </a:br>
            <a:r>
              <a:rPr lang="en-US" sz="3100" dirty="0">
                <a:solidFill>
                  <a:schemeClr val="accent2">
                    <a:lumMod val="75000"/>
                  </a:schemeClr>
                </a:solidFill>
              </a:rPr>
              <a:t>2. Why are you saying it?</a:t>
            </a:r>
            <a:br>
              <a:rPr lang="en-US" sz="3100" dirty="0">
                <a:solidFill>
                  <a:schemeClr val="accent2">
                    <a:lumMod val="75000"/>
                  </a:schemeClr>
                </a:solidFill>
              </a:rPr>
            </a:br>
            <a:br>
              <a:rPr lang="en-US" sz="3100" dirty="0">
                <a:solidFill>
                  <a:schemeClr val="accent2">
                    <a:lumMod val="75000"/>
                  </a:schemeClr>
                </a:solidFill>
              </a:rPr>
            </a:br>
            <a:r>
              <a:rPr lang="en-US" sz="3100" dirty="0">
                <a:solidFill>
                  <a:schemeClr val="accent2">
                    <a:lumMod val="75000"/>
                  </a:schemeClr>
                </a:solidFill>
              </a:rPr>
              <a:t>PURPOSE</a:t>
            </a:r>
            <a:br>
              <a:rPr lang="en-US" sz="3100" dirty="0">
                <a:solidFill>
                  <a:schemeClr val="accent2">
                    <a:lumMod val="75000"/>
                  </a:schemeClr>
                </a:solidFill>
              </a:rPr>
            </a:br>
            <a:r>
              <a:rPr lang="en-US" sz="3100" dirty="0">
                <a:solidFill>
                  <a:schemeClr val="accent2">
                    <a:lumMod val="75000"/>
                  </a:schemeClr>
                </a:solidFill>
              </a:rPr>
              <a:t>3. What context makes your point relevant?</a:t>
            </a:r>
            <a:br>
              <a:rPr lang="en-US" sz="3100" dirty="0">
                <a:solidFill>
                  <a:schemeClr val="accent2">
                    <a:lumMod val="75000"/>
                  </a:schemeClr>
                </a:solidFill>
              </a:rPr>
            </a:br>
            <a:r>
              <a:rPr lang="en-US" sz="3100" dirty="0">
                <a:solidFill>
                  <a:schemeClr val="accent2">
                    <a:lumMod val="75000"/>
                  </a:schemeClr>
                </a:solidFill>
              </a:rPr>
              <a:t>4. What evidence justifies your conclusion?</a:t>
            </a:r>
            <a:br>
              <a:rPr lang="en-US" sz="3100" dirty="0">
                <a:solidFill>
                  <a:schemeClr val="accent2">
                    <a:lumMod val="75000"/>
                  </a:schemeClr>
                </a:solidFill>
              </a:rPr>
            </a:br>
            <a:r>
              <a:rPr lang="en-US" sz="3100" dirty="0">
                <a:solidFill>
                  <a:schemeClr val="accent2">
                    <a:lumMod val="75000"/>
                  </a:schemeClr>
                </a:solidFill>
              </a:rPr>
              <a:t>5. Why does your conclusions matter?</a:t>
            </a:r>
            <a:br>
              <a:rPr lang="en-US" sz="3100" dirty="0">
                <a:solidFill>
                  <a:schemeClr val="accent2">
                    <a:lumMod val="75000"/>
                  </a:schemeClr>
                </a:solidFill>
              </a:rPr>
            </a:br>
            <a:br>
              <a:rPr lang="en-US" sz="3100" dirty="0">
                <a:solidFill>
                  <a:schemeClr val="accent2">
                    <a:lumMod val="75000"/>
                  </a:schemeClr>
                </a:solidFill>
              </a:rPr>
            </a:br>
            <a:r>
              <a:rPr lang="en-US" sz="3100" dirty="0">
                <a:solidFill>
                  <a:schemeClr val="accent2">
                    <a:lumMod val="75000"/>
                  </a:schemeClr>
                </a:solidFill>
              </a:rPr>
              <a:t>AUDIENCE</a:t>
            </a:r>
            <a:br>
              <a:rPr lang="en-US" sz="3100" dirty="0">
                <a:solidFill>
                  <a:schemeClr val="accent2">
                    <a:lumMod val="75000"/>
                  </a:schemeClr>
                </a:solidFill>
              </a:rPr>
            </a:br>
            <a:r>
              <a:rPr lang="en-US" sz="3100" dirty="0">
                <a:solidFill>
                  <a:schemeClr val="accent2">
                    <a:lumMod val="75000"/>
                  </a:schemeClr>
                </a:solidFill>
              </a:rPr>
              <a:t>6. For whom does your conclusion matter?</a:t>
            </a:r>
            <a:br>
              <a:rPr lang="en-US" sz="3100" dirty="0">
                <a:solidFill>
                  <a:schemeClr val="accent2">
                    <a:lumMod val="75000"/>
                  </a:schemeClr>
                </a:solidFill>
              </a:rPr>
            </a:br>
            <a:r>
              <a:rPr lang="en-US" sz="3100" dirty="0">
                <a:solidFill>
                  <a:schemeClr val="accent2">
                    <a:lumMod val="75000"/>
                  </a:schemeClr>
                </a:solidFill>
              </a:rPr>
              <a:t>7 Whom will your conclusion affect and how? </a:t>
            </a:r>
            <a:br>
              <a:rPr lang="en-US" dirty="0"/>
            </a:br>
            <a:endParaRPr lang="en-US" dirty="0"/>
          </a:p>
        </p:txBody>
      </p:sp>
      <p:pic>
        <p:nvPicPr>
          <p:cNvPr id="4" name="Recorded Sound">
            <a:hlinkClick r:id="" action="ppaction://media"/>
            <a:extLst>
              <a:ext uri="{FF2B5EF4-FFF2-40B4-BE49-F238E27FC236}">
                <a16:creationId xmlns:a16="http://schemas.microsoft.com/office/drawing/2014/main" id="{5AA35AC3-FF4D-4BBF-A125-8AB085644E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34631326"/>
      </p:ext>
    </p:extLst>
  </p:cSld>
  <p:clrMapOvr>
    <a:masterClrMapping/>
  </p:clrMapOvr>
  <p:transition spd="slow">
    <p:push dir="u"/>
    <p:sndAc>
      <p:stSnd>
        <p:snd r:embed="rId4" name="arrow.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1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1E893-3E5C-43A3-807E-EE96C506808A}"/>
              </a:ext>
            </a:extLst>
          </p:cNvPr>
          <p:cNvSpPr>
            <a:spLocks noGrp="1"/>
          </p:cNvSpPr>
          <p:nvPr>
            <p:ph type="title"/>
          </p:nvPr>
        </p:nvSpPr>
        <p:spPr/>
        <p:txBody>
          <a:bodyPr>
            <a:normAutofit fontScale="90000"/>
          </a:bodyPr>
          <a:lstStyle/>
          <a:p>
            <a:r>
              <a:rPr lang="en-US" dirty="0">
                <a:solidFill>
                  <a:schemeClr val="accent2">
                    <a:lumMod val="75000"/>
                  </a:schemeClr>
                </a:solidFill>
              </a:rPr>
              <a:t>Stages of Moving from Research to Order:</a:t>
            </a:r>
          </a:p>
        </p:txBody>
      </p:sp>
      <p:sp>
        <p:nvSpPr>
          <p:cNvPr id="3" name="Content Placeholder 2">
            <a:extLst>
              <a:ext uri="{FF2B5EF4-FFF2-40B4-BE49-F238E27FC236}">
                <a16:creationId xmlns:a16="http://schemas.microsoft.com/office/drawing/2014/main" id="{A440D433-B781-4F94-9576-8CEB18016C50}"/>
              </a:ext>
            </a:extLst>
          </p:cNvPr>
          <p:cNvSpPr>
            <a:spLocks noGrp="1"/>
          </p:cNvSpPr>
          <p:nvPr>
            <p:ph idx="1"/>
          </p:nvPr>
        </p:nvSpPr>
        <p:spPr/>
        <p:txBody>
          <a:bodyPr>
            <a:normAutofit/>
          </a:bodyPr>
          <a:lstStyle/>
          <a:p>
            <a:pPr marL="0" indent="0">
              <a:buNone/>
            </a:pPr>
            <a:r>
              <a:rPr lang="en-US" sz="3200" dirty="0">
                <a:solidFill>
                  <a:schemeClr val="accent2">
                    <a:lumMod val="75000"/>
                  </a:schemeClr>
                </a:solidFill>
              </a:rPr>
              <a:t>1. ROUGH DRAFT / MAP / PLAN</a:t>
            </a:r>
          </a:p>
          <a:p>
            <a:pPr marL="0" indent="0">
              <a:buNone/>
            </a:pPr>
            <a:r>
              <a:rPr lang="en-US" sz="3200" dirty="0">
                <a:solidFill>
                  <a:schemeClr val="accent2">
                    <a:lumMod val="75000"/>
                  </a:schemeClr>
                </a:solidFill>
              </a:rPr>
              <a:t>2. TIGHT THESIS IS A WORKING THESIS</a:t>
            </a:r>
          </a:p>
          <a:p>
            <a:pPr marL="0" indent="0">
              <a:buNone/>
            </a:pPr>
            <a:r>
              <a:rPr lang="en-US" sz="3200" dirty="0">
                <a:solidFill>
                  <a:schemeClr val="accent2">
                    <a:lumMod val="75000"/>
                  </a:schemeClr>
                </a:solidFill>
              </a:rPr>
              <a:t>3. HAVE A POINT AND MAKE IT UP FRONT</a:t>
            </a:r>
          </a:p>
          <a:p>
            <a:pPr marL="0" indent="0">
              <a:buNone/>
            </a:pPr>
            <a:r>
              <a:rPr lang="en-US" sz="3200" dirty="0">
                <a:solidFill>
                  <a:schemeClr val="accent2">
                    <a:lumMod val="75000"/>
                  </a:schemeClr>
                </a:solidFill>
              </a:rPr>
              <a:t>4. PARAGRAPH UNITY</a:t>
            </a:r>
          </a:p>
          <a:p>
            <a:pPr marL="0" indent="0">
              <a:buNone/>
            </a:pPr>
            <a:r>
              <a:rPr lang="en-US" sz="3200" dirty="0">
                <a:solidFill>
                  <a:schemeClr val="accent2">
                    <a:lumMod val="75000"/>
                  </a:schemeClr>
                </a:solidFill>
              </a:rPr>
              <a:t>5. PARAGRAPH COHERENCE </a:t>
            </a:r>
          </a:p>
          <a:p>
            <a:pPr marL="0" indent="0">
              <a:buNone/>
            </a:pPr>
            <a:r>
              <a:rPr lang="en-US" sz="3200">
                <a:solidFill>
                  <a:schemeClr val="accent2">
                    <a:lumMod val="75000"/>
                  </a:schemeClr>
                </a:solidFill>
              </a:rPr>
              <a:t>6. PARAGRAPH </a:t>
            </a:r>
            <a:r>
              <a:rPr lang="en-US" sz="3200" dirty="0">
                <a:solidFill>
                  <a:schemeClr val="accent2">
                    <a:lumMod val="75000"/>
                  </a:schemeClr>
                </a:solidFill>
              </a:rPr>
              <a:t>DEVELOPMENT</a:t>
            </a:r>
          </a:p>
        </p:txBody>
      </p:sp>
      <p:pic>
        <p:nvPicPr>
          <p:cNvPr id="4" name="Recorded Sound">
            <a:hlinkClick r:id="" action="ppaction://media"/>
            <a:extLst>
              <a:ext uri="{FF2B5EF4-FFF2-40B4-BE49-F238E27FC236}">
                <a16:creationId xmlns:a16="http://schemas.microsoft.com/office/drawing/2014/main" id="{DE92AC69-EF7E-43EA-AAFC-68082AF23B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20375269"/>
      </p:ext>
    </p:extLst>
  </p:cSld>
  <p:clrMapOvr>
    <a:masterClrMapping/>
  </p:clrMapOvr>
  <p:transition spd="slow">
    <p:push dir="u"/>
    <p:sndAc>
      <p:stSnd>
        <p:snd r:embed="rId4" name="arrow.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7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D957-EA76-4199-9FE6-FF306A2760F7}"/>
              </a:ext>
            </a:extLst>
          </p:cNvPr>
          <p:cNvSpPr>
            <a:spLocks noGrp="1"/>
          </p:cNvSpPr>
          <p:nvPr>
            <p:ph type="title"/>
          </p:nvPr>
        </p:nvSpPr>
        <p:spPr>
          <a:xfrm>
            <a:off x="1563623" y="2094309"/>
            <a:ext cx="9070848" cy="1788143"/>
          </a:xfrm>
        </p:spPr>
        <p:txBody>
          <a:bodyPr/>
          <a:lstStyle/>
          <a:p>
            <a:r>
              <a:rPr lang="en-US" sz="4400" dirty="0">
                <a:solidFill>
                  <a:schemeClr val="accent2">
                    <a:lumMod val="75000"/>
                  </a:schemeClr>
                </a:solidFill>
              </a:rPr>
              <a:t>Qualities that destroy work:</a:t>
            </a:r>
            <a:br>
              <a:rPr lang="en-US" sz="4400" dirty="0">
                <a:solidFill>
                  <a:schemeClr val="accent2">
                    <a:lumMod val="75000"/>
                  </a:schemeClr>
                </a:solidFill>
              </a:rPr>
            </a:br>
            <a:br>
              <a:rPr lang="en-US" sz="4400" dirty="0">
                <a:solidFill>
                  <a:schemeClr val="accent2">
                    <a:lumMod val="75000"/>
                  </a:schemeClr>
                </a:solidFill>
              </a:rPr>
            </a:br>
            <a:endParaRPr lang="en-US" sz="4400" dirty="0">
              <a:solidFill>
                <a:schemeClr val="accent2">
                  <a:lumMod val="75000"/>
                </a:schemeClr>
              </a:solidFill>
            </a:endParaRPr>
          </a:p>
        </p:txBody>
      </p:sp>
      <p:sp>
        <p:nvSpPr>
          <p:cNvPr id="3" name="Text Placeholder 2">
            <a:extLst>
              <a:ext uri="{FF2B5EF4-FFF2-40B4-BE49-F238E27FC236}">
                <a16:creationId xmlns:a16="http://schemas.microsoft.com/office/drawing/2014/main" id="{92A301D9-7B51-4C9E-BE36-64874C4F2C9E}"/>
              </a:ext>
            </a:extLst>
          </p:cNvPr>
          <p:cNvSpPr>
            <a:spLocks noGrp="1"/>
          </p:cNvSpPr>
          <p:nvPr>
            <p:ph type="body" idx="1"/>
          </p:nvPr>
        </p:nvSpPr>
        <p:spPr>
          <a:xfrm>
            <a:off x="1563624" y="2323475"/>
            <a:ext cx="9070848" cy="2815787"/>
          </a:xfrm>
        </p:spPr>
        <p:txBody>
          <a:bodyPr>
            <a:normAutofit/>
          </a:bodyPr>
          <a:lstStyle/>
          <a:p>
            <a:pPr algn="l"/>
            <a:r>
              <a:rPr lang="en-US" sz="2800" dirty="0">
                <a:solidFill>
                  <a:schemeClr val="accent2">
                    <a:lumMod val="75000"/>
                  </a:schemeClr>
                </a:solidFill>
              </a:rPr>
              <a:t>                         </a:t>
            </a:r>
          </a:p>
          <a:p>
            <a:pPr algn="l"/>
            <a:r>
              <a:rPr lang="en-US" sz="2800" dirty="0">
                <a:solidFill>
                  <a:schemeClr val="accent2">
                    <a:lumMod val="75000"/>
                  </a:schemeClr>
                </a:solidFill>
              </a:rPr>
              <a:t>                         Too much repetition</a:t>
            </a:r>
          </a:p>
          <a:p>
            <a:pPr algn="l"/>
            <a:r>
              <a:rPr lang="en-US" sz="2800" dirty="0">
                <a:solidFill>
                  <a:schemeClr val="accent2">
                    <a:lumMod val="75000"/>
                  </a:schemeClr>
                </a:solidFill>
              </a:rPr>
              <a:t>                         Lack of order / organization</a:t>
            </a:r>
          </a:p>
          <a:p>
            <a:pPr algn="l"/>
            <a:r>
              <a:rPr lang="en-US" sz="2800" dirty="0">
                <a:solidFill>
                  <a:schemeClr val="accent2">
                    <a:lumMod val="75000"/>
                  </a:schemeClr>
                </a:solidFill>
              </a:rPr>
              <a:t>                         No forward movement / logic</a:t>
            </a:r>
          </a:p>
        </p:txBody>
      </p:sp>
      <p:pic>
        <p:nvPicPr>
          <p:cNvPr id="4" name="Recorded Sound">
            <a:hlinkClick r:id="" action="ppaction://media"/>
            <a:extLst>
              <a:ext uri="{FF2B5EF4-FFF2-40B4-BE49-F238E27FC236}">
                <a16:creationId xmlns:a16="http://schemas.microsoft.com/office/drawing/2014/main" id="{0DD8A7FE-BAD5-4048-8340-96054C998A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903046900"/>
      </p:ext>
    </p:extLst>
  </p:cSld>
  <p:clrMapOvr>
    <a:masterClrMapping/>
  </p:clrMapOvr>
  <p:transition spd="slow">
    <p:push dir="u"/>
    <p:sndAc>
      <p:stSnd>
        <p:snd r:embed="rId4" name="arrow.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7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2C124-CDCD-41B9-9800-8088754B75E9}"/>
              </a:ext>
            </a:extLst>
          </p:cNvPr>
          <p:cNvSpPr>
            <a:spLocks noGrp="1"/>
          </p:cNvSpPr>
          <p:nvPr>
            <p:ph type="ctrTitle"/>
          </p:nvPr>
        </p:nvSpPr>
        <p:spPr>
          <a:xfrm>
            <a:off x="1561708" y="2091262"/>
            <a:ext cx="9068586" cy="1131621"/>
          </a:xfrm>
        </p:spPr>
        <p:txBody>
          <a:bodyPr/>
          <a:lstStyle/>
          <a:p>
            <a:r>
              <a:rPr lang="en-US" sz="2800" dirty="0">
                <a:solidFill>
                  <a:schemeClr val="accent2">
                    <a:lumMod val="75000"/>
                  </a:schemeClr>
                </a:solidFill>
              </a:rPr>
              <a:t>Works cited</a:t>
            </a:r>
          </a:p>
        </p:txBody>
      </p:sp>
      <p:sp>
        <p:nvSpPr>
          <p:cNvPr id="3" name="Subtitle 2">
            <a:extLst>
              <a:ext uri="{FF2B5EF4-FFF2-40B4-BE49-F238E27FC236}">
                <a16:creationId xmlns:a16="http://schemas.microsoft.com/office/drawing/2014/main" id="{EA425411-BD06-4DC5-A32E-D7D68F8C78F0}"/>
              </a:ext>
            </a:extLst>
          </p:cNvPr>
          <p:cNvSpPr>
            <a:spLocks noGrp="1"/>
          </p:cNvSpPr>
          <p:nvPr>
            <p:ph type="subTitle" idx="1"/>
          </p:nvPr>
        </p:nvSpPr>
        <p:spPr>
          <a:xfrm>
            <a:off x="1562100" y="3222884"/>
            <a:ext cx="9070848" cy="1916379"/>
          </a:xfrm>
        </p:spPr>
        <p:txBody>
          <a:bodyPr/>
          <a:lstStyle/>
          <a:p>
            <a:pPr algn="l"/>
            <a:r>
              <a:rPr lang="en-US" dirty="0" err="1">
                <a:solidFill>
                  <a:schemeClr val="accent2">
                    <a:lumMod val="75000"/>
                  </a:schemeClr>
                </a:solidFill>
              </a:rPr>
              <a:t>Tredinnick</a:t>
            </a:r>
            <a:r>
              <a:rPr lang="en-US" dirty="0">
                <a:solidFill>
                  <a:schemeClr val="accent2">
                    <a:lumMod val="75000"/>
                  </a:schemeClr>
                </a:solidFill>
              </a:rPr>
              <a:t>, Mark. </a:t>
            </a:r>
            <a:r>
              <a:rPr lang="en-US" i="1" dirty="0">
                <a:solidFill>
                  <a:schemeClr val="accent2">
                    <a:lumMod val="75000"/>
                  </a:schemeClr>
                </a:solidFill>
              </a:rPr>
              <a:t>Writing Well: The Essential Guide. </a:t>
            </a:r>
            <a:r>
              <a:rPr lang="en-US" dirty="0">
                <a:solidFill>
                  <a:schemeClr val="accent2">
                    <a:lumMod val="75000"/>
                  </a:schemeClr>
                </a:solidFill>
              </a:rPr>
              <a:t>Cambridge: University of </a:t>
            </a:r>
          </a:p>
          <a:p>
            <a:pPr algn="l"/>
            <a:r>
              <a:rPr lang="en-US" dirty="0">
                <a:solidFill>
                  <a:schemeClr val="accent2">
                    <a:lumMod val="75000"/>
                  </a:schemeClr>
                </a:solidFill>
              </a:rPr>
              <a:t>        Whales Press, 2008. Print.</a:t>
            </a:r>
          </a:p>
        </p:txBody>
      </p:sp>
    </p:spTree>
    <p:extLst>
      <p:ext uri="{BB962C8B-B14F-4D97-AF65-F5344CB8AC3E}">
        <p14:creationId xmlns:p14="http://schemas.microsoft.com/office/powerpoint/2010/main" val="4124121950"/>
      </p:ext>
    </p:extLst>
  </p:cSld>
  <p:clrMapOvr>
    <a:masterClrMapping/>
  </p:clrMapOvr>
  <p:transition spd="slow">
    <p:push dir="u"/>
    <p:sndAc>
      <p:stSnd>
        <p:snd r:embed="rId2" name="arrow.wav"/>
      </p:stSnd>
    </p:sndAc>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TM03457510[[fn=Savon]]</Template>
  <TotalTime>71</TotalTime>
  <Words>119</Words>
  <Application>Microsoft Office PowerPoint</Application>
  <PresentationFormat>Widescreen</PresentationFormat>
  <Paragraphs>20</Paragraphs>
  <Slides>6</Slides>
  <Notes>0</Notes>
  <HiddenSlides>0</HiddenSlides>
  <MMClips>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vt:i4>
      </vt:variant>
    </vt:vector>
  </HeadingPairs>
  <TitlesOfParts>
    <vt:vector size="9" baseType="lpstr">
      <vt:lpstr>Century Gothic</vt:lpstr>
      <vt:lpstr>Garamond</vt:lpstr>
      <vt:lpstr>Savon</vt:lpstr>
      <vt:lpstr>On Writing Well</vt:lpstr>
      <vt:lpstr>              Knowledge is constructed through:                                       i. Questioning                                      ii. Research                                      iii. communication </vt:lpstr>
      <vt:lpstr>Questions you should know the answer to before you write:  SUBJECT 1. What are you saying exactly? 2. Why are you saying it?  PURPOSE 3. What context makes your point relevant? 4. What evidence justifies your conclusion? 5. Why does your conclusions matter?  AUDIENCE 6. For whom does your conclusion matter? 7 Whom will your conclusion affect and how?  </vt:lpstr>
      <vt:lpstr>Stages of Moving from Research to Order:</vt:lpstr>
      <vt:lpstr>Qualities that destroy work:  </vt:lpstr>
      <vt:lpstr>Works cited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 Writing Well</dc:title>
  <dc:creator>Kristen Clanton</dc:creator>
  <cp:lastModifiedBy>Kristen Clanton</cp:lastModifiedBy>
  <cp:revision>1</cp:revision>
  <dcterms:created xsi:type="dcterms:W3CDTF">2018-06-04T13:47:12Z</dcterms:created>
  <dcterms:modified xsi:type="dcterms:W3CDTF">2018-06-04T15:20:27Z</dcterms:modified>
</cp:coreProperties>
</file>